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593D-91D4-4F71-8C0A-A3629C70DF7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3DE73-2AF4-4123-9678-C7BB7BF5A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54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593D-91D4-4F71-8C0A-A3629C70DF7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3DE73-2AF4-4123-9678-C7BB7BF5A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44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593D-91D4-4F71-8C0A-A3629C70DF7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3DE73-2AF4-4123-9678-C7BB7BF5A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45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593D-91D4-4F71-8C0A-A3629C70DF7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3DE73-2AF4-4123-9678-C7BB7BF5A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9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593D-91D4-4F71-8C0A-A3629C70DF7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3DE73-2AF4-4123-9678-C7BB7BF5A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8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593D-91D4-4F71-8C0A-A3629C70DF7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3DE73-2AF4-4123-9678-C7BB7BF5A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51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593D-91D4-4F71-8C0A-A3629C70DF7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3DE73-2AF4-4123-9678-C7BB7BF5A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326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593D-91D4-4F71-8C0A-A3629C70DF7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3DE73-2AF4-4123-9678-C7BB7BF5A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75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593D-91D4-4F71-8C0A-A3629C70DF7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3DE73-2AF4-4123-9678-C7BB7BF5A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50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593D-91D4-4F71-8C0A-A3629C70DF7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3DE73-2AF4-4123-9678-C7BB7BF5A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4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593D-91D4-4F71-8C0A-A3629C70DF7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3DE73-2AF4-4123-9678-C7BB7BF5A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6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9593D-91D4-4F71-8C0A-A3629C70DF78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3DE73-2AF4-4123-9678-C7BB7BF5A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4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4.wma"/><Relationship Id="rId7" Type="http://schemas.openxmlformats.org/officeDocument/2006/relationships/image" Target="../media/image7.pn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4.wm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../../LINK%20QUIZZIZ.docx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3999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1"/>
            <a:ext cx="5105400" cy="502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828801"/>
            <a:ext cx="4191000" cy="502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15 7.14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76200"/>
            <a:ext cx="609600" cy="60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7000" y="411480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6200" y="617220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33800" y="464820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6200" y="510540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24400" y="562713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3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5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939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16 7.15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77200" y="152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5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436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200"/>
            <a:ext cx="5943600" cy="3733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18 7.17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29200" y="76200"/>
            <a:ext cx="60960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0" y="1066800"/>
            <a:ext cx="164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No, she doesn’t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91201" y="12954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No, she doesn’t because It’ s far away from London and she’d miss her family and friends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0" y="2057400"/>
            <a:ext cx="2165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It used to be a prison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9000" y="2242066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It’s cold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0" y="2667000"/>
            <a:ext cx="193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Take them a photo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19 7.18.wm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81600" y="3124200"/>
            <a:ext cx="609600" cy="60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62200" y="3810000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hink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0" y="427886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53558" y="4648200"/>
            <a:ext cx="47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ust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81200" y="501753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ooking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3000" y="548640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5000" y="586740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eady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48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742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502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8" grpId="0"/>
      <p:bldP spid="10" grpId="0"/>
      <p:bldP spid="11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-48491"/>
            <a:ext cx="9144000" cy="103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4585855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855" y="990600"/>
            <a:ext cx="4558145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473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5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4585855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855" y="0"/>
            <a:ext cx="455814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776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1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924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495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0"/>
            <a:ext cx="46481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0395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657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434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0"/>
            <a:ext cx="48006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47244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334000"/>
            <a:ext cx="44196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3712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46</Words>
  <Application>Microsoft Office PowerPoint</Application>
  <PresentationFormat>On-screen Show (4:3)</PresentationFormat>
  <Paragraphs>16</Paragraphs>
  <Slides>10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11</cp:revision>
  <dcterms:created xsi:type="dcterms:W3CDTF">2020-08-05T02:02:05Z</dcterms:created>
  <dcterms:modified xsi:type="dcterms:W3CDTF">2020-08-07T09:05:01Z</dcterms:modified>
</cp:coreProperties>
</file>